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82" y="-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9621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8" name="Shape 58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lar_energy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emiconducting_material" TargetMode="External"/><Relationship Id="rId5" Type="http://schemas.openxmlformats.org/officeDocument/2006/relationships/hyperlink" Target="http://en.wikipedia.org/wiki/Electricity" TargetMode="External"/><Relationship Id="rId4" Type="http://schemas.openxmlformats.org/officeDocument/2006/relationships/hyperlink" Target="http://en.wikipedia.org/wiki/Direct_curr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072900" y="221925"/>
            <a:ext cx="6717299" cy="714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latin typeface="Lobster"/>
                <a:ea typeface="Lobster"/>
                <a:cs typeface="Lobster"/>
                <a:sym typeface="Lobster"/>
              </a:rPr>
              <a:t>Hollywood Central Park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08700" y="1034550"/>
            <a:ext cx="4018499" cy="833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BTF Consultants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“Building the Future”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275" y="1596873"/>
            <a:ext cx="4152101" cy="194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25" y="2100275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095250" y="75700"/>
            <a:ext cx="6627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latin typeface="Lobster"/>
                <a:ea typeface="Lobster"/>
                <a:cs typeface="Lobster"/>
                <a:sym typeface="Lobster"/>
              </a:rPr>
              <a:t>How exactly do Solar Panels work?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76350"/>
            <a:ext cx="5411509" cy="3562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488350" y="106925"/>
            <a:ext cx="5712899" cy="701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Our Solar Paneled Park Design!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0" y="880475"/>
            <a:ext cx="9143999" cy="426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4242250" y="944575"/>
            <a:ext cx="19074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i="1" u="sng">
                <a:latin typeface="Lobster"/>
                <a:ea typeface="Lobster"/>
                <a:cs typeface="Lobster"/>
                <a:sym typeface="Lobster"/>
              </a:rPr>
              <a:t>Benefits</a:t>
            </a:r>
          </a:p>
          <a:p>
            <a:pPr>
              <a:spcBef>
                <a:spcPts val="0"/>
              </a:spcBef>
              <a:buNone/>
            </a:pP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588225" y="944575"/>
            <a:ext cx="20856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u="sng">
                <a:latin typeface="Lobster"/>
                <a:ea typeface="Lobster"/>
                <a:cs typeface="Lobster"/>
                <a:sym typeface="Lobster"/>
              </a:rPr>
              <a:t>Planning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189825" y="1506175"/>
            <a:ext cx="3496799" cy="301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Environmentally friendly-</a:t>
            </a:r>
            <a:r>
              <a:rPr lang="en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 free while generating energy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Saves money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Uses natural resources for energy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Sunlight consistent in this location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Can make money</a:t>
            </a:r>
          </a:p>
          <a:p>
            <a:pPr lvl="0">
              <a:spcBef>
                <a:spcPts val="0"/>
              </a:spcBef>
              <a:buNone/>
            </a:pPr>
            <a:endParaRPr sz="20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1500" y="1506175"/>
            <a:ext cx="3745499" cy="16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Solar Orientation and Design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2-3 days to install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Some companies like Solar City offer free installation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Wire to structure</a:t>
            </a:r>
          </a:p>
          <a:p>
            <a:pPr lvl="0">
              <a:spcBef>
                <a:spcPts val="0"/>
              </a:spcBef>
              <a:buNone/>
            </a:pP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50250" y="4184271"/>
            <a:ext cx="35507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>
                <a:latin typeface="Lobster"/>
                <a:ea typeface="Lobster"/>
                <a:cs typeface="Lobster"/>
                <a:sym typeface="Lobster"/>
              </a:rPr>
              <a:t>Programming Diagrams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50" y="920925"/>
            <a:ext cx="3550801" cy="242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772" y="671052"/>
            <a:ext cx="3050272" cy="309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5575"/>
            <a:ext cx="9143998" cy="39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57200" y="1124350"/>
            <a:ext cx="4081799" cy="319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Generates money for economy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Job Opportunities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Gives neighborhood a space to build a deeper sense of community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Consists of several entertainment options for community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Promotes healthy outdoor living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Safe green space for community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Environmentally friendly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Aesthetically pleasing</a:t>
            </a:r>
          </a:p>
          <a:p>
            <a:pPr lvl="0">
              <a:spcBef>
                <a:spcPts val="0"/>
              </a:spcBef>
              <a:buNone/>
            </a:pPr>
            <a:endParaRPr sz="2000"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03450" y="97175"/>
            <a:ext cx="40817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latin typeface="Lobster"/>
                <a:ea typeface="Lobster"/>
                <a:cs typeface="Lobster"/>
                <a:sym typeface="Lobster"/>
              </a:rPr>
              <a:t>Project Advantages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705700" y="1454925"/>
            <a:ext cx="4108500" cy="3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Challenge to construct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Can be dangerous (weather/earthquake) if not built precisely and perfectly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Traffic issues (especially if streets are closed during the construction)</a:t>
            </a:r>
          </a:p>
          <a:p>
            <a:pPr lvl="0" rtl="0">
              <a:spcBef>
                <a:spcPts val="0"/>
              </a:spcBef>
              <a:buNone/>
            </a:pPr>
            <a:endParaRPr sz="20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 idx="2"/>
          </p:nvPr>
        </p:nvSpPr>
        <p:spPr>
          <a:xfrm>
            <a:off x="4031750" y="97175"/>
            <a:ext cx="49973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Project Challenges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292275" y="48975"/>
            <a:ext cx="6271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Lobster"/>
                <a:ea typeface="Lobster"/>
                <a:cs typeface="Lobster"/>
                <a:sym typeface="Lobster"/>
              </a:rPr>
              <a:t>Transportation Design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33700" y="1454925"/>
            <a:ext cx="4108500" cy="34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600"/>
              </a:spcBef>
              <a:buClr>
                <a:srgbClr val="191919"/>
              </a:buClr>
              <a:buSzPct val="100000"/>
              <a:buFont typeface="Times New Roman"/>
              <a:buChar char="●"/>
            </a:pPr>
            <a:r>
              <a:rPr lang="en" b="1" i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101 freeway consists of heavy traffic flow daily</a:t>
            </a:r>
          </a:p>
          <a:p>
            <a:pPr marL="914400" lvl="1" indent="-317500" rtl="0">
              <a:spcBef>
                <a:spcPts val="480"/>
              </a:spcBef>
              <a:buClr>
                <a:srgbClr val="191919"/>
              </a:buClr>
              <a:buSzPct val="100000"/>
              <a:buFont typeface="Times New Roman"/>
              <a:buChar char="○"/>
            </a:pPr>
            <a:r>
              <a:rPr lang="en" i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issue of traffic will be during construction of park structure and the pedestrian foot bridges over the major streets that cross the park</a:t>
            </a:r>
          </a:p>
          <a:p>
            <a:pPr marL="457200" lvl="0" indent="-317500" rtl="0">
              <a:spcBef>
                <a:spcPts val="480"/>
              </a:spcBef>
              <a:buClr>
                <a:srgbClr val="191919"/>
              </a:buClr>
              <a:buSzPct val="100000"/>
              <a:buFont typeface="Times New Roman"/>
              <a:buChar char="●"/>
            </a:pPr>
            <a:r>
              <a:rPr lang="en" b="1" i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Construction Phases</a:t>
            </a:r>
          </a:p>
          <a:p>
            <a:pPr marL="914400" lvl="1" indent="-317500" rtl="0">
              <a:spcBef>
                <a:spcPts val="480"/>
              </a:spcBef>
              <a:buClr>
                <a:srgbClr val="191919"/>
              </a:buClr>
              <a:buSzPct val="100000"/>
              <a:buFont typeface="Times New Roman"/>
              <a:buChar char="○"/>
            </a:pPr>
            <a:r>
              <a:rPr lang="en" i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Engineers and construction teams should ensure the phases of construction are properly planned to create the least traffic disturbance. For example-Building at night (off-peak traffic hours) and weekends, reconfigure lanes for smooth transitions, pavement marking, and appropriate signage.</a:t>
            </a:r>
          </a:p>
          <a:p>
            <a:pPr lvl="0" rtl="0">
              <a:spcBef>
                <a:spcPts val="0"/>
              </a:spcBef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575" y="1354450"/>
            <a:ext cx="3664476" cy="346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095250" y="75700"/>
            <a:ext cx="6627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latin typeface="Lobster"/>
                <a:ea typeface="Lobster"/>
                <a:cs typeface="Lobster"/>
                <a:sym typeface="Lobster"/>
              </a:rPr>
              <a:t>Using Green Technology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900" y="2170025"/>
            <a:ext cx="3975699" cy="26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485900" y="1345725"/>
            <a:ext cx="3845700" cy="123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Panels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95250" y="75700"/>
            <a:ext cx="6627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latin typeface="Lobster"/>
                <a:ea typeface="Lobster"/>
                <a:cs typeface="Lobster"/>
                <a:sym typeface="Lobster"/>
              </a:rPr>
              <a:t>Photovoltaic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68850" y="996325"/>
            <a:ext cx="3845700" cy="293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Photovoltaic?</a:t>
            </a:r>
          </a:p>
          <a:p>
            <a:pPr lvl="0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method of converting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solar energy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direct current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electricity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using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semiconducting materials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rtl="0">
              <a:spcBef>
                <a:spcPts val="0"/>
              </a:spcBef>
              <a:buNone/>
            </a:pPr>
            <a:endParaRPr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en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Hollywood the perfect location to use solar energy?</a:t>
            </a:r>
          </a:p>
          <a:p>
            <a:pPr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-Amount of annual sunlight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-Not as dusty as the desert areas(red on map) (less dirt collection on solar panels)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-Low precipitation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7">
            <a:alphaModFix/>
          </a:blip>
          <a:srcRect l="40323" t="35179" r="40574" b="38917"/>
          <a:stretch/>
        </p:blipFill>
        <p:spPr>
          <a:xfrm>
            <a:off x="4807674" y="1467724"/>
            <a:ext cx="4209574" cy="32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095250" y="75700"/>
            <a:ext cx="6627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latin typeface="Lobster"/>
                <a:ea typeface="Lobster"/>
                <a:cs typeface="Lobster"/>
                <a:sym typeface="Lobster"/>
              </a:rPr>
              <a:t>How exactly do Solar Panels work?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40250" y="1529725"/>
            <a:ext cx="3845700" cy="293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Sunlight consists of photons and they hit the solar panel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panels contain photovoltaic cells made of 2 layers of silicon material, the first layer has an excessive amount of electrons already and the second not as many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the sunlight energy passes through the first layer the energy knocks the electrons to move around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excess electrons move to the second layer and the overflow then creates a current of electricity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7350"/>
            <a:ext cx="3924541" cy="266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How do Solar Panels work in an electric system?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516975" y="1271125"/>
            <a:ext cx="3033599" cy="351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The Grid-The electric system that a city/county runs on. The wires both above and below ground that transfer electricity from power plant to residences or commercial buildings.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All buildings/structures that require electricity are typically connected to the grid.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If they run off of a generator or alternative source of electricity they are considered “off-grid”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The solar panels we plan to use will still be connected to the grid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50" y="1215687"/>
            <a:ext cx="3622975" cy="36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How do Solar Panels work in an electric system?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516975" y="1042525"/>
            <a:ext cx="3033599" cy="351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Solar Panel obtains energy from the sunlight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An inverter changes sunlight energy (DC electricity) into to usable electricity (AC electricity)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Building meter records amount of converted energy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The electric switchboard then distributes the electricity to the building outlets (powers everything)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Excess energy is exported to the city grid (giving the customer positive credit/money for electricity) or is stored in an external battery for  emergency use.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40225"/>
            <a:ext cx="5222699" cy="35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inspiration-board</vt:lpstr>
      <vt:lpstr>Hollywood Central Park</vt:lpstr>
      <vt:lpstr>Programming Diagrams</vt:lpstr>
      <vt:lpstr>Project Advantages</vt:lpstr>
      <vt:lpstr>Transportation Design</vt:lpstr>
      <vt:lpstr>Using Green Technology</vt:lpstr>
      <vt:lpstr>Photovoltaic</vt:lpstr>
      <vt:lpstr>How exactly do Solar Panels work?</vt:lpstr>
      <vt:lpstr>How do Solar Panels work in an electric system? </vt:lpstr>
      <vt:lpstr>How do Solar Panels work in an electric system? </vt:lpstr>
      <vt:lpstr>How exactly do Solar Panels work?</vt:lpstr>
      <vt:lpstr>Our Solar Paneled Park Design!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Hollywood Central Park</dc:title>
  <dc:creator>Heeera</dc:creator>
  <cp:lastModifiedBy>Heeera</cp:lastModifiedBy>
  <cp:revision>1</cp:revision>
  <dcterms:modified xsi:type="dcterms:W3CDTF">2015-05-26T18:28:39Z</dcterms:modified>
</cp:coreProperties>
</file>